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5" r:id="rId5"/>
    <p:sldId id="261" r:id="rId6"/>
    <p:sldId id="266" r:id="rId7"/>
    <p:sldId id="267" r:id="rId8"/>
    <p:sldId id="268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 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32087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BeholderDEV/nya-chan/master/img/ani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9091" r="18414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pt-BR" sz="8000" dirty="0" err="1">
                <a:solidFill>
                  <a:srgbClr val="DC143C"/>
                </a:solidFill>
                <a:cs typeface="Courier New" panose="02070309020205020404" pitchFamily="49" charset="0"/>
              </a:rPr>
              <a:t>Nya</a:t>
            </a:r>
            <a:r>
              <a:rPr lang="pt-BR" sz="8000" dirty="0">
                <a:solidFill>
                  <a:srgbClr val="DC143C"/>
                </a:solidFill>
                <a:cs typeface="Courier New" panose="02070309020205020404" pitchFamily="49" charset="0"/>
              </a:rPr>
              <a:t> Chan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1511" y="547699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t-BR" sz="2000" dirty="0"/>
              <a:t>Adson, Alisson e Augusto</a:t>
            </a:r>
          </a:p>
        </p:txBody>
      </p:sp>
    </p:spTree>
    <p:extLst>
      <p:ext uri="{BB962C8B-B14F-4D97-AF65-F5344CB8AC3E}">
        <p14:creationId xmlns:p14="http://schemas.microsoft.com/office/powerpoint/2010/main" val="20331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8919" r="285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Imageboards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smtClean="0">
                <a:solidFill>
                  <a:schemeClr val="bg1"/>
                </a:solidFill>
              </a:rPr>
              <a:t>FutabaChannel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4Chan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24" y="3125293"/>
            <a:ext cx="5171095" cy="36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7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rig08.deviantart.net/7908/f/2013/149/2/d/cthulhu_wars___nyarlathotep_by_butttornado-d671l1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r="34605"/>
          <a:stretch/>
        </p:blipFill>
        <p:spPr bwMode="auto">
          <a:xfrm>
            <a:off x="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Nyarlathotep</a:t>
            </a:r>
            <a:r>
              <a:rPr lang="pt-BR" b="1" dirty="0">
                <a:solidFill>
                  <a:srgbClr val="DC143C"/>
                </a:solidFill>
              </a:rPr>
              <a:t> </a:t>
            </a:r>
            <a:r>
              <a:rPr lang="pt-BR" sz="3600" i="1" dirty="0">
                <a:solidFill>
                  <a:schemeClr val="bg1"/>
                </a:solidFill>
              </a:rPr>
              <a:t>The </a:t>
            </a:r>
            <a:r>
              <a:rPr lang="pt-BR" sz="3600" i="1" dirty="0" err="1">
                <a:solidFill>
                  <a:schemeClr val="bg1"/>
                </a:solidFill>
              </a:rPr>
              <a:t>Crawling</a:t>
            </a:r>
            <a:r>
              <a:rPr lang="pt-BR" sz="3600" i="1" dirty="0">
                <a:solidFill>
                  <a:schemeClr val="bg1"/>
                </a:solidFill>
              </a:rPr>
              <a:t> </a:t>
            </a:r>
            <a:r>
              <a:rPr lang="pt-BR" sz="3600" i="1" dirty="0" err="1">
                <a:solidFill>
                  <a:schemeClr val="bg1"/>
                </a:solidFill>
              </a:rPr>
              <a:t>Chaos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HP Lovecraft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A natureza caótica da mente humana vista nos </a:t>
            </a:r>
            <a:r>
              <a:rPr lang="pt-BR" sz="3200" i="1" dirty="0" err="1">
                <a:solidFill>
                  <a:schemeClr val="bg1"/>
                </a:solidFill>
              </a:rPr>
              <a:t>imageboards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Nyaruko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9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pre03.deviantart.net/e3f0/th/pre/f/2013/113/7/b/nyaruko_never_changes_by_deathbymodding-d62r2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29577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3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DC143C"/>
                </a:solidFill>
              </a:rPr>
              <a:t>Nya</a:t>
            </a:r>
            <a:r>
              <a:rPr lang="pt-BR" dirty="0">
                <a:solidFill>
                  <a:srgbClr val="DC143C"/>
                </a:solidFill>
              </a:rPr>
              <a:t> Chan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Layout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Contas de Usuário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1.picswalls.com/wallpapers/2014/08/11/awesome-money-wallpaper_090605350_19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r="3291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Publico Alvo</a:t>
            </a:r>
            <a:endParaRPr lang="pt-BR" sz="3200" i="1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i="1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chemeClr val="bg1"/>
                </a:solidFill>
              </a:rPr>
              <a:t>Benefícios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Entretenimento &gt;&gt;&gt; Money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1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wonderfulengineering.com/wp-content/uploads/2014/04/code-wallpaper-24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C14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8" r="24373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Responsividade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Personalização 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Notificações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Álbuns</a:t>
            </a: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0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orig11.deviantart.net/97a8/f/2014/221/3/7/browser_icon_mashup_by_supuhstar-d7ui2q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r="7695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Connector 13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6463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Chrome, Firefox, Opera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NodeJS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AngularJS</a:t>
            </a:r>
            <a:endParaRPr lang="pt-BR" sz="3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reCaptcha</a:t>
            </a:r>
            <a:endParaRPr lang="pt-B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/>
          </a:p>
          <a:p>
            <a:endParaRPr lang="pt-BR" sz="2000" dirty="0"/>
          </a:p>
        </p:txBody>
      </p:sp>
      <p:sp>
        <p:nvSpPr>
          <p:cNvPr id="6" name="Retângulo 5"/>
          <p:cNvSpPr/>
          <p:nvPr/>
        </p:nvSpPr>
        <p:spPr>
          <a:xfrm>
            <a:off x="5080934" y="2096067"/>
            <a:ext cx="6309360" cy="457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6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fight_club_rule_you_do_not_talk_about_fight_club_336_19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2" r="4291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69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Da </a:t>
            </a:r>
            <a:r>
              <a:rPr lang="pt-BR" dirty="0" err="1">
                <a:solidFill>
                  <a:srgbClr val="DC143C"/>
                </a:solidFill>
              </a:rPr>
              <a:t>Rules</a:t>
            </a:r>
            <a:endParaRPr lang="pt-BR" dirty="0">
              <a:solidFill>
                <a:srgbClr val="DC143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Tags</a:t>
            </a:r>
            <a:r>
              <a:rPr lang="pt-BR" sz="3200" dirty="0">
                <a:solidFill>
                  <a:schemeClr val="bg1"/>
                </a:solidFill>
              </a:rPr>
              <a:t> Obrigatórias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Tempo de arquivamento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Espera de 30 segundos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Usuários Banidos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bg1"/>
                </a:solidFill>
              </a:rPr>
              <a:t> Políticas de Uso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2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alldevil.com/wallpapers/a45/3254-circuit-diagram-electronics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2" r="31959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71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6994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DC143C"/>
                </a:solidFill>
              </a:rPr>
              <a:t>Casos de Uso</a:t>
            </a:r>
          </a:p>
        </p:txBody>
      </p:sp>
      <p:pic>
        <p:nvPicPr>
          <p:cNvPr id="1032" name="Picture 8" descr="https://lh3.googleusercontent.com/-85f0I8QTMTo/V4fFLc79gNI/AAAAAAAAAd0/sTJGER5llLUCE9Vjg4hZ5TPEG-R1MKeLACL0B/w686-h889-no/casoDeU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87" y="237857"/>
            <a:ext cx="4924912" cy="63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C00000"/>
      </a:accent2>
      <a:accent3>
        <a:srgbClr val="A5A5A5"/>
      </a:accent3>
      <a:accent4>
        <a:srgbClr val="C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112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Tema do Office</vt:lpstr>
      <vt:lpstr>Nya Chan</vt:lpstr>
      <vt:lpstr>Imageboards</vt:lpstr>
      <vt:lpstr>Nyarlathotep The Crawling Chaos</vt:lpstr>
      <vt:lpstr>Nya Chan</vt:lpstr>
      <vt:lpstr>Descrição Geral</vt:lpstr>
      <vt:lpstr>Funcionalidades</vt:lpstr>
      <vt:lpstr>Implementação</vt:lpstr>
      <vt:lpstr>Da Rules</vt:lpstr>
      <vt:lpstr>Casos de Uso</vt:lpstr>
      <vt:lpstr>Nya Chan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Chan</dc:title>
  <dc:creator>lite</dc:creator>
  <cp:lastModifiedBy>Augustop Maid</cp:lastModifiedBy>
  <cp:revision>20</cp:revision>
  <dcterms:created xsi:type="dcterms:W3CDTF">2016-07-13T18:47:59Z</dcterms:created>
  <dcterms:modified xsi:type="dcterms:W3CDTF">2016-07-14T18:41:06Z</dcterms:modified>
</cp:coreProperties>
</file>